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1"/>
  </p:sldMasterIdLst>
  <p:notesMasterIdLst>
    <p:notesMasterId r:id="rId12"/>
  </p:notesMasterIdLst>
  <p:sldIdLst>
    <p:sldId id="367" r:id="rId2"/>
    <p:sldId id="368" r:id="rId3"/>
    <p:sldId id="369" r:id="rId4"/>
    <p:sldId id="370" r:id="rId5"/>
    <p:sldId id="371" r:id="rId6"/>
    <p:sldId id="372" r:id="rId7"/>
    <p:sldId id="373" r:id="rId8"/>
    <p:sldId id="374" r:id="rId9"/>
    <p:sldId id="375" r:id="rId10"/>
    <p:sldId id="37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99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0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2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3BDF7-F3AF-4175-BB82-49D399803377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40D99A-B184-4795-B39B-D8F117A07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76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997C1B-27B3-4707-8538-793D29095E1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397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681E5E-8B1C-45FC-9597-F7557816086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859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7D175C-3ADB-495B-8E3D-B865690C841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271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92EB5-F941-42E3-9399-473E945B0FF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231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362E73-54D9-41AF-B33A-0DC46F3E418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90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1E96FE-42B7-42F0-8220-B433585C074F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249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302312-D7D8-4279-980A-5CEA99B9511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819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D9711F-6E6C-4926-8CE2-AF1D5C92795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662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757EEE-04AD-460D-A5AD-49BC38B73B1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554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492C09-1245-4A72-BE99-FFE74E06F2E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440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99F3D5-BBF1-4E3A-A88E-BC6B5933621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013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fld id="{3B6F9570-C23F-474D-9DDE-F1DD1D8F4FE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675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0" y="-34182"/>
            <a:ext cx="9144000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1pPr>
            <a:lvl2pPr marL="742950" indent="-28575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2pPr>
            <a:lvl3pPr marL="11430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3pPr>
            <a:lvl4pPr marL="16002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4pPr>
            <a:lvl5pPr marL="20574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zh-TW" altLang="en-US" sz="6600" dirty="0">
              <a:solidFill>
                <a:srgbClr val="FFFFFF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TW" sz="4800" dirty="0">
              <a:solidFill>
                <a:srgbClr val="FFFFFF"/>
              </a:solidFill>
              <a:latin typeface="DFPBiaoKaiShu-B5-AZ" pitchFamily="66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4800" dirty="0"/>
              <a:t>Response hymn</a:t>
            </a:r>
            <a:br>
              <a:rPr lang="en-US" sz="4800" dirty="0"/>
            </a:br>
            <a:r>
              <a:rPr lang="zh-TW" altLang="en-US" sz="4800" dirty="0">
                <a:solidFill>
                  <a:srgbClr val="FFFFFF"/>
                </a:solidFill>
                <a:latin typeface="DFPBiaoKaiShu-B5-AZ" pitchFamily="66" charset="-120"/>
              </a:rPr>
              <a:t>唯有基督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zh-CN" altLang="en-US" dirty="0">
              <a:solidFill>
                <a:srgbClr val="FFFFFF"/>
              </a:solidFill>
              <a:latin typeface="DFPBiaoKaiShu-B5-AZ" pitchFamily="66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4800" dirty="0">
                <a:solidFill>
                  <a:srgbClr val="FFFF00"/>
                </a:solidFill>
              </a:rPr>
              <a:t>In Christ Alone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5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41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0" y="3"/>
            <a:ext cx="9144000" cy="5823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1pPr>
            <a:lvl2pPr marL="742950" indent="-28575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2pPr>
            <a:lvl3pPr marL="11430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3pPr>
            <a:lvl4pPr marL="16002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4pPr>
            <a:lvl5pPr marL="20574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zh-TW" altLang="en-US" sz="3200" dirty="0">
              <a:solidFill>
                <a:srgbClr val="FFFFFF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4400" dirty="0">
                <a:solidFill>
                  <a:srgbClr val="FFFFFF"/>
                </a:solidFill>
              </a:rPr>
              <a:t>哦，何穩妥！地獄權勢</a:t>
            </a:r>
            <a:endParaRPr lang="zh-CN" altLang="en-US" sz="4400" dirty="0">
              <a:solidFill>
                <a:srgbClr val="FFFFFF"/>
              </a:solidFill>
              <a:latin typeface="DFPBiaoKaiShu-B5-AZ" pitchFamily="66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3200" dirty="0">
                <a:solidFill>
                  <a:srgbClr val="FFFF00"/>
                </a:solidFill>
              </a:rPr>
              <a:t>No power of hell, no scheme of man</a:t>
            </a:r>
          </a:p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TW" altLang="en-US" sz="4400" dirty="0">
                <a:solidFill>
                  <a:srgbClr val="FFFFFF"/>
                </a:solidFill>
              </a:rPr>
              <a:t>世人惡謀，無能加害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3200" dirty="0">
                <a:solidFill>
                  <a:srgbClr val="FFFF00"/>
                </a:solidFill>
              </a:rPr>
              <a:t>Can ever pluck me from His hand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4400" dirty="0">
                <a:solidFill>
                  <a:srgbClr val="FFFFFF"/>
                </a:solidFill>
              </a:rPr>
              <a:t>直至祂來，歡見主面</a:t>
            </a:r>
            <a:endParaRPr lang="zh-TW" altLang="en-US" sz="4400" dirty="0">
              <a:solidFill>
                <a:srgbClr val="FFFFFF"/>
              </a:solidFill>
              <a:latin typeface="DFPBiaoKaiShu-B5-AZ" pitchFamily="66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3200" dirty="0">
                <a:solidFill>
                  <a:srgbClr val="FFFF00"/>
                </a:solidFill>
              </a:rPr>
              <a:t>Till He returns or calls me home</a:t>
            </a:r>
            <a:r>
              <a:rPr lang="en-US" altLang="zh-TW" sz="3200" dirty="0"/>
              <a:t>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4400" dirty="0">
                <a:solidFill>
                  <a:srgbClr val="FFFFFF"/>
                </a:solidFill>
              </a:rPr>
              <a:t>祂權能裡，我今穩立</a:t>
            </a:r>
            <a:endParaRPr lang="zh-TW" altLang="en-US" sz="4400" dirty="0">
              <a:solidFill>
                <a:srgbClr val="FFFFFF"/>
              </a:solidFill>
              <a:latin typeface="DFPBiaoKaiShu-B5-AZ" pitchFamily="66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3200" dirty="0">
                <a:solidFill>
                  <a:srgbClr val="FFFF00"/>
                </a:solidFill>
              </a:rPr>
              <a:t>Here in the power of Christ I’ll stand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TW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49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819401"/>
            <a:ext cx="9144000" cy="5309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1pPr>
            <a:lvl2pPr marL="742950" indent="-28575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2pPr>
            <a:lvl3pPr marL="11430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3pPr>
            <a:lvl4pPr marL="16002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4pPr>
            <a:lvl5pPr marL="20574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zh-TW" altLang="en-US" sz="700" dirty="0">
              <a:solidFill>
                <a:srgbClr val="FFFFFF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dirty="0">
                <a:solidFill>
                  <a:srgbClr val="FFFFFF"/>
                </a:solidFill>
                <a:latin typeface="DFPBiaoKaiShu-B5-AZ" pitchFamily="66" charset="-120"/>
              </a:rPr>
              <a:t>唯有基督，是我盼望</a:t>
            </a:r>
            <a:endParaRPr lang="zh-CN" altLang="en-US" dirty="0">
              <a:solidFill>
                <a:srgbClr val="FFFFFF"/>
              </a:solidFill>
              <a:latin typeface="DFPBiaoKaiShu-B5-AZ" pitchFamily="66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800" dirty="0">
                <a:solidFill>
                  <a:srgbClr val="FFFF00"/>
                </a:solidFill>
              </a:rPr>
              <a:t>In Christ alone my hope is found</a:t>
            </a:r>
            <a:endParaRPr lang="en-US" altLang="zh-TW" sz="2800" dirty="0">
              <a:solidFill>
                <a:srgbClr val="FFFF00"/>
              </a:solidFill>
            </a:endParaRPr>
          </a:p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TW" altLang="en-US" dirty="0">
                <a:solidFill>
                  <a:srgbClr val="FFFFFF"/>
                </a:solidFill>
              </a:rPr>
              <a:t>是我亮光，力量，詩歌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800" dirty="0">
                <a:solidFill>
                  <a:srgbClr val="FFFF00"/>
                </a:solidFill>
              </a:rPr>
              <a:t>He is my light, my strength</a:t>
            </a:r>
            <a:r>
              <a:rPr lang="en-US" altLang="zh-TW" sz="2800" dirty="0">
                <a:solidFill>
                  <a:srgbClr val="FFFF00"/>
                </a:solidFill>
              </a:rPr>
              <a:t>, my song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dirty="0">
                <a:solidFill>
                  <a:srgbClr val="FFFFFF"/>
                </a:solidFill>
                <a:latin typeface="DFPBiaoKaiShu-B5-AZ" pitchFamily="66" charset="-120"/>
              </a:rPr>
              <a:t>是房角石，穩固根基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2800" dirty="0">
                <a:solidFill>
                  <a:srgbClr val="FFFF00"/>
                </a:solidFill>
              </a:rPr>
              <a:t>This cornerstone, this solid ground</a:t>
            </a:r>
            <a:r>
              <a:rPr lang="en-US" altLang="zh-TW" sz="2800" dirty="0"/>
              <a:t> 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dirty="0">
                <a:solidFill>
                  <a:srgbClr val="FFFFFF"/>
                </a:solidFill>
                <a:latin typeface="DFPBiaoKaiShu-B5-AZ" pitchFamily="66" charset="-120"/>
              </a:rPr>
              <a:t>乾旱，風暴，無可畏懼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2800" dirty="0">
                <a:solidFill>
                  <a:srgbClr val="FFFF00"/>
                </a:solidFill>
              </a:rPr>
              <a:t>Firm through the fiercest drought and storm</a:t>
            </a:r>
            <a:endParaRPr lang="en-US" altLang="en-US" sz="2800" dirty="0">
              <a:solidFill>
                <a:srgbClr val="FFFF0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TW" sz="2800" dirty="0">
              <a:solidFill>
                <a:srgbClr val="FFFF0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94808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0" y="629397"/>
            <a:ext cx="9144000" cy="5946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1pPr>
            <a:lvl2pPr marL="742950" indent="-28575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2pPr>
            <a:lvl3pPr marL="11430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3pPr>
            <a:lvl4pPr marL="16002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4pPr>
            <a:lvl5pPr marL="20574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zh-TW" altLang="en-US" sz="800" dirty="0">
              <a:solidFill>
                <a:srgbClr val="FFFFFF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4400" dirty="0">
                <a:solidFill>
                  <a:srgbClr val="FFFFFF"/>
                </a:solidFill>
              </a:rPr>
              <a:t>哦，愛何高！平安何深</a:t>
            </a:r>
            <a:endParaRPr lang="zh-CN" altLang="en-US" sz="4400" dirty="0">
              <a:solidFill>
                <a:srgbClr val="FFFFFF"/>
              </a:solidFill>
              <a:latin typeface="DFPBiaoKaiShu-B5-AZ" pitchFamily="66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3200" dirty="0">
                <a:solidFill>
                  <a:srgbClr val="FFFF00"/>
                </a:solidFill>
              </a:rPr>
              <a:t>What heights of love, what depths of peace</a:t>
            </a:r>
          </a:p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TW" altLang="en-US" sz="4400" dirty="0">
                <a:solidFill>
                  <a:srgbClr val="FFFFFF"/>
                </a:solidFill>
              </a:rPr>
              <a:t>懼怕消除，爭競平息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3200" dirty="0">
                <a:solidFill>
                  <a:srgbClr val="FFFF00"/>
                </a:solidFill>
              </a:rPr>
              <a:t>When fears are stilled, when strivings cease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4400" dirty="0">
                <a:solidFill>
                  <a:srgbClr val="FFFFFF"/>
                </a:solidFill>
              </a:rPr>
              <a:t>是我安慰，是我一切</a:t>
            </a:r>
            <a:endParaRPr lang="zh-TW" altLang="en-US" sz="4400" dirty="0">
              <a:solidFill>
                <a:srgbClr val="FFFFFF"/>
              </a:solidFill>
              <a:latin typeface="DFPBiaoKaiShu-B5-AZ" pitchFamily="66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3200" dirty="0">
                <a:solidFill>
                  <a:srgbClr val="FFFF00"/>
                </a:solidFill>
              </a:rPr>
              <a:t>My comforter, my all in all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4400" dirty="0">
                <a:solidFill>
                  <a:srgbClr val="FFFFFF"/>
                </a:solidFill>
              </a:rPr>
              <a:t>基督愛裡，我今站立</a:t>
            </a:r>
            <a:endParaRPr lang="zh-TW" altLang="en-US" sz="4400" dirty="0">
              <a:solidFill>
                <a:srgbClr val="FFFFFF"/>
              </a:solidFill>
              <a:latin typeface="DFPBiaoKaiShu-B5-AZ" pitchFamily="66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3200" dirty="0">
                <a:solidFill>
                  <a:srgbClr val="FFFF00"/>
                </a:solidFill>
              </a:rPr>
              <a:t>Here in the love of Christ I stand</a:t>
            </a:r>
            <a:endParaRPr lang="en-US" altLang="en-US" sz="3200" dirty="0">
              <a:solidFill>
                <a:srgbClr val="FFFF0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TW" sz="3200" dirty="0">
              <a:solidFill>
                <a:srgbClr val="FFFF0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78811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20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1pPr>
            <a:lvl2pPr marL="742950" indent="-28575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2pPr>
            <a:lvl3pPr marL="11430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3pPr>
            <a:lvl4pPr marL="16002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4pPr>
            <a:lvl5pPr marL="20574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n-US" altLang="zh-TW" sz="800">
              <a:solidFill>
                <a:srgbClr val="FFFFFF"/>
              </a:solidFill>
            </a:endParaRPr>
          </a:p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TW" altLang="en-US" sz="4400">
                <a:solidFill>
                  <a:srgbClr val="FFFFFF"/>
                </a:solidFill>
              </a:rPr>
              <a:t>在基督裡，榮耀的神</a:t>
            </a:r>
          </a:p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zh-TW" sz="3200">
                <a:solidFill>
                  <a:srgbClr val="FFFF00"/>
                </a:solidFill>
              </a:rPr>
              <a:t>In Christ alone – who took on flesh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4400">
                <a:solidFill>
                  <a:srgbClr val="FFFFFF"/>
                </a:solidFill>
              </a:rPr>
              <a:t>道成肉身，降卑為人</a:t>
            </a:r>
            <a:endParaRPr lang="zh-TW" altLang="en-US" sz="4400">
              <a:solidFill>
                <a:srgbClr val="FFFFFF"/>
              </a:solidFill>
              <a:latin typeface="DFPBiaoKaiShu-B5-AZ" pitchFamily="66" charset="-120"/>
            </a:endParaRPr>
          </a:p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zh-TW" sz="3200">
                <a:solidFill>
                  <a:srgbClr val="FFFF00"/>
                </a:solidFill>
              </a:rPr>
              <a:t>Fullness of God in helpless babe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4400">
                <a:solidFill>
                  <a:srgbClr val="FFFFFF"/>
                </a:solidFill>
              </a:rPr>
              <a:t>忍受罪人，辱罵頂撞</a:t>
            </a:r>
            <a:endParaRPr lang="zh-TW" altLang="en-US" sz="4400">
              <a:solidFill>
                <a:srgbClr val="FFFFFF"/>
              </a:solidFill>
              <a:latin typeface="DFPBiaoKaiShu-B5-AZ" pitchFamily="66" charset="-120"/>
            </a:endParaRPr>
          </a:p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zh-TW" sz="3200">
                <a:solidFill>
                  <a:srgbClr val="FFFF00"/>
                </a:solidFill>
              </a:rPr>
              <a:t>This gift of love and righteousness</a:t>
            </a:r>
            <a:endParaRPr lang="zh-TW" altLang="en-US" sz="3200">
              <a:solidFill>
                <a:srgbClr val="FFFF0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4400">
                <a:solidFill>
                  <a:srgbClr val="FFFFFF"/>
                </a:solidFill>
              </a:rPr>
              <a:t>十字架上，捨命流血</a:t>
            </a:r>
            <a:endParaRPr lang="zh-TW" altLang="en-US" sz="4400">
              <a:solidFill>
                <a:srgbClr val="FFFFFF"/>
              </a:solidFill>
              <a:latin typeface="DFPBiaoKaiShu-B5-AZ" pitchFamily="66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3200">
                <a:solidFill>
                  <a:srgbClr val="FFFF00"/>
                </a:solidFill>
              </a:rPr>
              <a:t>Scorned by the ones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3200">
                <a:solidFill>
                  <a:srgbClr val="FFFF00"/>
                </a:solidFill>
              </a:rPr>
              <a:t>He came to save</a:t>
            </a:r>
            <a:endParaRPr lang="zh-TW" altLang="en-US" sz="3200">
              <a:solidFill>
                <a:srgbClr val="FFFF0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91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0" y="914406"/>
            <a:ext cx="9144000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1pPr>
            <a:lvl2pPr marL="742950" indent="-28575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2pPr>
            <a:lvl3pPr marL="11430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3pPr>
            <a:lvl4pPr marL="16002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4pPr>
            <a:lvl5pPr marL="20574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zh-TW" altLang="en-US" sz="3200" dirty="0"/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4400" dirty="0">
                <a:solidFill>
                  <a:srgbClr val="FFFFFF"/>
                </a:solidFill>
              </a:rPr>
              <a:t>滿足父神，公義要求</a:t>
            </a:r>
            <a:endParaRPr lang="zh-TW" altLang="en-US" sz="4400" dirty="0">
              <a:solidFill>
                <a:srgbClr val="FFFFFF"/>
              </a:solidFill>
              <a:latin typeface="DFPBiaoKaiShu-B5-AZ" pitchFamily="66" charset="-120"/>
            </a:endParaRPr>
          </a:p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zh-TW" sz="3200" dirty="0">
                <a:solidFill>
                  <a:srgbClr val="FFFF00"/>
                </a:solidFill>
              </a:rPr>
              <a:t>Till on that cross, as Jesus died</a:t>
            </a:r>
            <a:endParaRPr lang="zh-TW" altLang="en-US" sz="3200" dirty="0">
              <a:solidFill>
                <a:srgbClr val="FFFF0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4400" dirty="0">
                <a:solidFill>
                  <a:srgbClr val="FFFFFF"/>
                </a:solidFill>
              </a:rPr>
              <a:t>眾人罪孽，都歸祂身</a:t>
            </a:r>
            <a:endParaRPr lang="zh-TW" altLang="en-US" sz="4400" dirty="0">
              <a:solidFill>
                <a:srgbClr val="FFFFFF"/>
              </a:solidFill>
              <a:latin typeface="DFPBiaoKaiShu-B5-AZ" pitchFamily="66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3200" dirty="0">
                <a:solidFill>
                  <a:srgbClr val="FFFF00"/>
                </a:solidFill>
              </a:rPr>
              <a:t>The wrath of God was satisfied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4400" dirty="0">
                <a:solidFill>
                  <a:srgbClr val="FFFFFF"/>
                </a:solidFill>
              </a:rPr>
              <a:t>蒙愛，稱義，白白恩典</a:t>
            </a:r>
            <a:endParaRPr lang="zh-TW" altLang="en-US" sz="4400" dirty="0">
              <a:solidFill>
                <a:srgbClr val="FFFFFF"/>
              </a:solidFill>
              <a:latin typeface="DFPBiaoKaiShu-B5-AZ" pitchFamily="66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3200" dirty="0">
                <a:solidFill>
                  <a:srgbClr val="FFFF00"/>
                </a:solidFill>
              </a:rPr>
              <a:t>For every sin on Him was laid</a:t>
            </a:r>
            <a:r>
              <a:rPr lang="en-US" altLang="zh-TW" sz="3200" dirty="0"/>
              <a:t>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4400" dirty="0">
                <a:solidFill>
                  <a:srgbClr val="FFFFFF"/>
                </a:solidFill>
              </a:rPr>
              <a:t>因基督死，我今活著</a:t>
            </a:r>
            <a:endParaRPr lang="zh-TW" altLang="en-US" sz="4400" dirty="0">
              <a:solidFill>
                <a:srgbClr val="FFFFFF"/>
              </a:solidFill>
              <a:latin typeface="DFPBiaoKaiShu-B5-AZ" pitchFamily="66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3200" dirty="0">
                <a:solidFill>
                  <a:srgbClr val="FFFF00"/>
                </a:solidFill>
              </a:rPr>
              <a:t>Here by the death of Christ I live</a:t>
            </a:r>
            <a:endParaRPr lang="en-US" alt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91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0" y="4"/>
            <a:ext cx="9144000" cy="5823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1pPr>
            <a:lvl2pPr marL="742950" indent="-28575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2pPr>
            <a:lvl3pPr marL="11430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3pPr>
            <a:lvl4pPr marL="16002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4pPr>
            <a:lvl5pPr marL="20574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zh-TW" altLang="en-US" sz="3200">
              <a:solidFill>
                <a:srgbClr val="FFFFFF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4400">
                <a:solidFill>
                  <a:srgbClr val="FFFFFF"/>
                </a:solidFill>
              </a:rPr>
              <a:t>在墳墓裡，我主靜臥</a:t>
            </a:r>
            <a:endParaRPr lang="zh-CN" altLang="en-US" sz="4400">
              <a:solidFill>
                <a:srgbClr val="FFFFFF"/>
              </a:solidFill>
              <a:latin typeface="DFPBiaoKaiShu-B5-AZ" pitchFamily="66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3200">
                <a:solidFill>
                  <a:srgbClr val="FFFF00"/>
                </a:solidFill>
              </a:rPr>
              <a:t>There in the ground His body lay</a:t>
            </a:r>
          </a:p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TW" altLang="en-US" sz="4400">
                <a:solidFill>
                  <a:srgbClr val="FFFFFF"/>
                </a:solidFill>
              </a:rPr>
              <a:t>黑暗掩藏，世人之光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3200">
                <a:solidFill>
                  <a:srgbClr val="FFFF00"/>
                </a:solidFill>
              </a:rPr>
              <a:t>Light of the world by darkness slain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4400">
                <a:solidFill>
                  <a:srgbClr val="FFFFFF"/>
                </a:solidFill>
              </a:rPr>
              <a:t>榮耀大日，光芒四射</a:t>
            </a:r>
            <a:endParaRPr lang="zh-TW" altLang="en-US" sz="4400">
              <a:solidFill>
                <a:srgbClr val="FFFFFF"/>
              </a:solidFill>
              <a:latin typeface="DFPBiaoKaiShu-B5-AZ" pitchFamily="66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3200">
                <a:solidFill>
                  <a:srgbClr val="FFFF00"/>
                </a:solidFill>
              </a:rPr>
              <a:t>Then bursting forth in glorious day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4400">
                <a:solidFill>
                  <a:srgbClr val="FFFFFF"/>
                </a:solidFill>
              </a:rPr>
              <a:t>從墳墓裡，我主起來</a:t>
            </a:r>
            <a:endParaRPr lang="zh-TW" altLang="en-US" sz="4400">
              <a:solidFill>
                <a:srgbClr val="FFFFFF"/>
              </a:solidFill>
              <a:latin typeface="DFPBiaoKaiShu-B5-AZ" pitchFamily="66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3200">
                <a:solidFill>
                  <a:srgbClr val="FFFF00"/>
                </a:solidFill>
              </a:rPr>
              <a:t>Up from the grave He rose again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32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61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-1369620" y="6"/>
            <a:ext cx="12037620" cy="631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1pPr>
            <a:lvl2pPr marL="742950" indent="-28575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2pPr>
            <a:lvl3pPr marL="11430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3pPr>
            <a:lvl4pPr marL="16002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4pPr>
            <a:lvl5pPr marL="20574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zh-TW" altLang="en-US" sz="3200" dirty="0">
              <a:solidFill>
                <a:srgbClr val="FFFFFF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4400" dirty="0">
                <a:solidFill>
                  <a:srgbClr val="FFFFFF"/>
                </a:solidFill>
              </a:rPr>
              <a:t>祂已復活，全然得勝</a:t>
            </a:r>
            <a:endParaRPr lang="zh-CN" altLang="en-US" sz="4400" dirty="0">
              <a:solidFill>
                <a:srgbClr val="FFFFFF"/>
              </a:solidFill>
              <a:latin typeface="DFPBiaoKaiShu-B5-AZ" pitchFamily="66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3200" dirty="0">
                <a:solidFill>
                  <a:srgbClr val="FFFF00"/>
                </a:solidFill>
              </a:rPr>
              <a:t>And as He stands in victory</a:t>
            </a:r>
          </a:p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TW" altLang="en-US" sz="4400" dirty="0">
                <a:solidFill>
                  <a:srgbClr val="FFFFFF"/>
                </a:solidFill>
              </a:rPr>
              <a:t>罪惡咒詛，失去權勢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3200" dirty="0">
                <a:solidFill>
                  <a:srgbClr val="FFFF00"/>
                </a:solidFill>
              </a:rPr>
              <a:t>Sin’s curse has lost its grip on me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4400" dirty="0">
                <a:solidFill>
                  <a:srgbClr val="FFFFFF"/>
                </a:solidFill>
              </a:rPr>
              <a:t>寶血重價，贖我歸祂</a:t>
            </a:r>
            <a:endParaRPr lang="zh-TW" altLang="en-US" sz="4400" dirty="0">
              <a:solidFill>
                <a:srgbClr val="FFFFFF"/>
              </a:solidFill>
              <a:latin typeface="DFPBiaoKaiShu-B5-AZ" pitchFamily="66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3200" dirty="0">
                <a:solidFill>
                  <a:srgbClr val="FFFF00"/>
                </a:solidFill>
              </a:rPr>
              <a:t>For I am His and He is mine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4400" dirty="0">
                <a:solidFill>
                  <a:srgbClr val="FFFFFF"/>
                </a:solidFill>
              </a:rPr>
              <a:t>基督屬我，我今屬祂</a:t>
            </a:r>
            <a:endParaRPr lang="zh-TW" altLang="en-US" sz="4400" dirty="0">
              <a:solidFill>
                <a:srgbClr val="FFFFFF"/>
              </a:solidFill>
              <a:latin typeface="DFPBiaoKaiShu-B5-AZ" pitchFamily="66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3200" dirty="0">
                <a:solidFill>
                  <a:srgbClr val="FFFF00"/>
                </a:solidFill>
              </a:rPr>
              <a:t>Bought with the precious blood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3200" dirty="0">
                <a:solidFill>
                  <a:srgbClr val="FFFF00"/>
                </a:solidFill>
              </a:rPr>
              <a:t>of Christ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51229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0" y="6"/>
            <a:ext cx="9144000" cy="5823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1pPr>
            <a:lvl2pPr marL="742950" indent="-28575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2pPr>
            <a:lvl3pPr marL="11430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3pPr>
            <a:lvl4pPr marL="16002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4pPr>
            <a:lvl5pPr marL="20574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zh-TW" altLang="en-US" sz="3200">
              <a:solidFill>
                <a:srgbClr val="FFFFFF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4400">
                <a:solidFill>
                  <a:srgbClr val="FFFFFF"/>
                </a:solidFill>
              </a:rPr>
              <a:t>基督能力，我身彰顯</a:t>
            </a:r>
            <a:endParaRPr lang="zh-CN" altLang="en-US" sz="4400">
              <a:solidFill>
                <a:srgbClr val="FFFFFF"/>
              </a:solidFill>
              <a:latin typeface="DFPBiaoKaiShu-B5-AZ" pitchFamily="66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3200">
                <a:solidFill>
                  <a:srgbClr val="FFFF00"/>
                </a:solidFill>
              </a:rPr>
              <a:t>No guilt in life, no fear in death</a:t>
            </a:r>
          </a:p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TW" altLang="en-US" sz="4400">
                <a:solidFill>
                  <a:srgbClr val="FFFFFF"/>
                </a:solidFill>
              </a:rPr>
              <a:t>不再定罪，死亡失勢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3200">
                <a:solidFill>
                  <a:srgbClr val="FFFF00"/>
                </a:solidFill>
              </a:rPr>
              <a:t>This is the power of Christ in me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4400">
                <a:solidFill>
                  <a:srgbClr val="FFFFFF"/>
                </a:solidFill>
              </a:rPr>
              <a:t>生命氣息，從祂而得</a:t>
            </a:r>
            <a:endParaRPr lang="zh-TW" altLang="en-US" sz="4400">
              <a:solidFill>
                <a:srgbClr val="FFFFFF"/>
              </a:solidFill>
              <a:latin typeface="DFPBiaoKaiShu-B5-AZ" pitchFamily="66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3200">
                <a:solidFill>
                  <a:srgbClr val="FFFF00"/>
                </a:solidFill>
              </a:rPr>
              <a:t>From life’s first cry to final breath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4400">
                <a:solidFill>
                  <a:srgbClr val="FFFFFF"/>
                </a:solidFill>
              </a:rPr>
              <a:t>從生到死，在祂手中</a:t>
            </a:r>
            <a:endParaRPr lang="zh-TW" altLang="en-US" sz="4400">
              <a:solidFill>
                <a:srgbClr val="FFFFFF"/>
              </a:solidFill>
              <a:latin typeface="DFPBiaoKaiShu-B5-AZ" pitchFamily="66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3200">
                <a:solidFill>
                  <a:srgbClr val="FFFF00"/>
                </a:solidFill>
              </a:rPr>
              <a:t>Jesus commands my destiny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32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70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0" y="3"/>
            <a:ext cx="9144000" cy="5823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1pPr>
            <a:lvl2pPr marL="742950" indent="-28575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2pPr>
            <a:lvl3pPr marL="11430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3pPr>
            <a:lvl4pPr marL="16002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4pPr>
            <a:lvl5pPr marL="20574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zh-TW" altLang="en-US" sz="3200" dirty="0">
              <a:solidFill>
                <a:srgbClr val="FFFFFF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4400" dirty="0">
                <a:solidFill>
                  <a:srgbClr val="FFFFFF"/>
                </a:solidFill>
              </a:rPr>
              <a:t>哦，何穩妥！地獄權勢</a:t>
            </a:r>
            <a:endParaRPr lang="zh-CN" altLang="en-US" sz="4400" dirty="0">
              <a:solidFill>
                <a:srgbClr val="FFFFFF"/>
              </a:solidFill>
              <a:latin typeface="DFPBiaoKaiShu-B5-AZ" pitchFamily="66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3200" dirty="0">
                <a:solidFill>
                  <a:srgbClr val="FFFF00"/>
                </a:solidFill>
              </a:rPr>
              <a:t>No power of hell, no scheme of man</a:t>
            </a:r>
          </a:p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TW" altLang="en-US" sz="4400" dirty="0">
                <a:solidFill>
                  <a:srgbClr val="FFFFFF"/>
                </a:solidFill>
              </a:rPr>
              <a:t>世人惡謀，無能加害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3200" dirty="0">
                <a:solidFill>
                  <a:srgbClr val="FFFF00"/>
                </a:solidFill>
              </a:rPr>
              <a:t>Can ever pluck me from His hand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4400" dirty="0">
                <a:solidFill>
                  <a:srgbClr val="FFFFFF"/>
                </a:solidFill>
              </a:rPr>
              <a:t>直至祂來，歡見主面</a:t>
            </a:r>
            <a:endParaRPr lang="zh-TW" altLang="en-US" sz="4400" dirty="0">
              <a:solidFill>
                <a:srgbClr val="FFFFFF"/>
              </a:solidFill>
              <a:latin typeface="DFPBiaoKaiShu-B5-AZ" pitchFamily="66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3200" dirty="0">
                <a:solidFill>
                  <a:srgbClr val="FFFF00"/>
                </a:solidFill>
              </a:rPr>
              <a:t>Till He returns or calls me home</a:t>
            </a:r>
            <a:r>
              <a:rPr lang="en-US" altLang="zh-TW" sz="3200" dirty="0"/>
              <a:t>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4400" dirty="0">
                <a:solidFill>
                  <a:srgbClr val="FFFFFF"/>
                </a:solidFill>
              </a:rPr>
              <a:t>祂權能裡，我今穩立</a:t>
            </a:r>
            <a:endParaRPr lang="zh-TW" altLang="en-US" sz="4400" dirty="0">
              <a:solidFill>
                <a:srgbClr val="FFFFFF"/>
              </a:solidFill>
              <a:latin typeface="DFPBiaoKaiShu-B5-AZ" pitchFamily="66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3200" dirty="0">
                <a:solidFill>
                  <a:srgbClr val="FFFF00"/>
                </a:solidFill>
              </a:rPr>
              <a:t>Here in the power of Christ I’ll stand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TW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0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1" i="0" u="none" strike="noStrike" cap="none" normalizeH="0" baseline="0" smtClean="0">
            <a:ln>
              <a:noFill/>
            </a:ln>
            <a:solidFill>
              <a:srgbClr val="FF9900"/>
            </a:solidFill>
            <a:effectLst/>
            <a:latin typeface="Arial" charset="0"/>
            <a:ea typeface="DFPBiaoKaiShu-B5-AZ" pitchFamily="66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1" i="0" u="none" strike="noStrike" cap="none" normalizeH="0" baseline="0" smtClean="0">
            <a:ln>
              <a:noFill/>
            </a:ln>
            <a:solidFill>
              <a:srgbClr val="FF9900"/>
            </a:solidFill>
            <a:effectLst/>
            <a:latin typeface="Arial" charset="0"/>
            <a:ea typeface="DFPBiaoKaiShu-B5-AZ" pitchFamily="66" charset="-12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214</TotalTime>
  <Words>597</Words>
  <Application>Microsoft Office PowerPoint</Application>
  <PresentationFormat>On-screen Show (4:3)</PresentationFormat>
  <Paragraphs>88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DFPBiaoKaiShu-B5-AZ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LeiChen</dc:creator>
  <cp:lastModifiedBy>PEI</cp:lastModifiedBy>
  <cp:revision>44</cp:revision>
  <dcterms:created xsi:type="dcterms:W3CDTF">2018-11-02T01:23:26Z</dcterms:created>
  <dcterms:modified xsi:type="dcterms:W3CDTF">2018-12-03T02:11:52Z</dcterms:modified>
</cp:coreProperties>
</file>